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63" r:id="rId5"/>
    <p:sldId id="258" r:id="rId6"/>
    <p:sldId id="259" r:id="rId7"/>
    <p:sldId id="260" r:id="rId8"/>
    <p:sldId id="261" r:id="rId9"/>
    <p:sldId id="264" r:id="rId10"/>
    <p:sldId id="265" r:id="rId11"/>
    <p:sldId id="269" r:id="rId12"/>
    <p:sldId id="270" r:id="rId13"/>
    <p:sldId id="271" r:id="rId14"/>
    <p:sldId id="272" r:id="rId15"/>
    <p:sldId id="281" r:id="rId16"/>
    <p:sldId id="282" r:id="rId17"/>
    <p:sldId id="273" r:id="rId18"/>
    <p:sldId id="274" r:id="rId19"/>
    <p:sldId id="262" r:id="rId20"/>
    <p:sldId id="275" r:id="rId21"/>
    <p:sldId id="276" r:id="rId22"/>
    <p:sldId id="268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2BF97A-65F8-47D7-86E4-525E69CF8C8F}" v="10" dt="2022-09-14T07:44:59.199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968" autoAdjust="0"/>
  </p:normalViewPr>
  <p:slideViewPr>
    <p:cSldViewPr snapToGrid="0">
      <p:cViewPr varScale="1">
        <p:scale>
          <a:sx n="111" d="100"/>
          <a:sy n="111" d="100"/>
        </p:scale>
        <p:origin x="262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4C2BF97A-65F8-47D7-86E4-525E69CF8C8F}"/>
    <pc:docChg chg="undo custSel addSld delSld modSld">
      <pc:chgData name="Thomas Noordeloos" userId="df9f46e9-7760-4f6a-814f-9e8180d7b46a" providerId="ADAL" clId="{4C2BF97A-65F8-47D7-86E4-525E69CF8C8F}" dt="2022-09-14T07:50:45.732" v="283" actId="1076"/>
      <pc:docMkLst>
        <pc:docMk/>
      </pc:docMkLst>
      <pc:sldChg chg="add del">
        <pc:chgData name="Thomas Noordeloos" userId="df9f46e9-7760-4f6a-814f-9e8180d7b46a" providerId="ADAL" clId="{4C2BF97A-65F8-47D7-86E4-525E69CF8C8F}" dt="2022-09-14T06:58:14.380" v="8" actId="47"/>
        <pc:sldMkLst>
          <pc:docMk/>
          <pc:sldMk cId="3794434212" sldId="256"/>
        </pc:sldMkLst>
      </pc:sldChg>
      <pc:sldChg chg="modSp add mod">
        <pc:chgData name="Thomas Noordeloos" userId="df9f46e9-7760-4f6a-814f-9e8180d7b46a" providerId="ADAL" clId="{4C2BF97A-65F8-47D7-86E4-525E69CF8C8F}" dt="2022-09-14T06:58:23.411" v="9" actId="2711"/>
        <pc:sldMkLst>
          <pc:docMk/>
          <pc:sldMk cId="3788715575" sldId="258"/>
        </pc:sldMkLst>
        <pc:spChg chg="mod">
          <ac:chgData name="Thomas Noordeloos" userId="df9f46e9-7760-4f6a-814f-9e8180d7b46a" providerId="ADAL" clId="{4C2BF97A-65F8-47D7-86E4-525E69CF8C8F}" dt="2022-09-14T06:58:23.411" v="9" actId="2711"/>
          <ac:spMkLst>
            <pc:docMk/>
            <pc:sldMk cId="3788715575" sldId="258"/>
            <ac:spMk id="9" creationId="{0041CBD8-E123-48FD-88E4-17DB5C1A0279}"/>
          </ac:spMkLst>
        </pc:spChg>
      </pc:sldChg>
      <pc:sldChg chg="addSp delSp modSp add mod">
        <pc:chgData name="Thomas Noordeloos" userId="df9f46e9-7760-4f6a-814f-9e8180d7b46a" providerId="ADAL" clId="{4C2BF97A-65F8-47D7-86E4-525E69CF8C8F}" dt="2022-09-14T07:01:15.447" v="29" actId="207"/>
        <pc:sldMkLst>
          <pc:docMk/>
          <pc:sldMk cId="4270106566" sldId="259"/>
        </pc:sldMkLst>
        <pc:spChg chg="add mod">
          <ac:chgData name="Thomas Noordeloos" userId="df9f46e9-7760-4f6a-814f-9e8180d7b46a" providerId="ADAL" clId="{4C2BF97A-65F8-47D7-86E4-525E69CF8C8F}" dt="2022-09-14T07:01:00.845" v="26" actId="1076"/>
          <ac:spMkLst>
            <pc:docMk/>
            <pc:sldMk cId="4270106566" sldId="259"/>
            <ac:spMk id="3" creationId="{F625E4F6-12D7-34FE-E9AF-86E8ECBC072F}"/>
          </ac:spMkLst>
        </pc:spChg>
        <pc:spChg chg="mod">
          <ac:chgData name="Thomas Noordeloos" userId="df9f46e9-7760-4f6a-814f-9e8180d7b46a" providerId="ADAL" clId="{4C2BF97A-65F8-47D7-86E4-525E69CF8C8F}" dt="2022-09-14T07:01:15.447" v="29" actId="207"/>
          <ac:spMkLst>
            <pc:docMk/>
            <pc:sldMk cId="4270106566" sldId="259"/>
            <ac:spMk id="6" creationId="{751666BB-B952-4470-9519-0C53B061DD43}"/>
          </ac:spMkLst>
        </pc:spChg>
        <pc:spChg chg="del mod">
          <ac:chgData name="Thomas Noordeloos" userId="df9f46e9-7760-4f6a-814f-9e8180d7b46a" providerId="ADAL" clId="{4C2BF97A-65F8-47D7-86E4-525E69CF8C8F}" dt="2022-09-14T06:59:58.290" v="12" actId="478"/>
          <ac:spMkLst>
            <pc:docMk/>
            <pc:sldMk cId="4270106566" sldId="259"/>
            <ac:spMk id="8" creationId="{B96CCAAD-82C4-46D7-8D27-2E18E875AA0C}"/>
          </ac:spMkLst>
        </pc:spChg>
        <pc:picChg chg="mod">
          <ac:chgData name="Thomas Noordeloos" userId="df9f46e9-7760-4f6a-814f-9e8180d7b46a" providerId="ADAL" clId="{4C2BF97A-65F8-47D7-86E4-525E69CF8C8F}" dt="2022-09-14T07:01:00.845" v="26" actId="1076"/>
          <ac:picMkLst>
            <pc:docMk/>
            <pc:sldMk cId="4270106566" sldId="259"/>
            <ac:picMk id="7" creationId="{965FD277-2C56-40D4-B24D-BB22CB471A94}"/>
          </ac:picMkLst>
        </pc:picChg>
      </pc:sldChg>
      <pc:sldChg chg="modSp add mod">
        <pc:chgData name="Thomas Noordeloos" userId="df9f46e9-7760-4f6a-814f-9e8180d7b46a" providerId="ADAL" clId="{4C2BF97A-65F8-47D7-86E4-525E69CF8C8F}" dt="2022-09-14T07:01:51.085" v="32" actId="1076"/>
        <pc:sldMkLst>
          <pc:docMk/>
          <pc:sldMk cId="3460294554" sldId="260"/>
        </pc:sldMkLst>
        <pc:spChg chg="mod">
          <ac:chgData name="Thomas Noordeloos" userId="df9f46e9-7760-4f6a-814f-9e8180d7b46a" providerId="ADAL" clId="{4C2BF97A-65F8-47D7-86E4-525E69CF8C8F}" dt="2022-09-14T07:01:51.085" v="32" actId="1076"/>
          <ac:spMkLst>
            <pc:docMk/>
            <pc:sldMk cId="3460294554" sldId="260"/>
            <ac:spMk id="6" creationId="{751666BB-B952-4470-9519-0C53B061DD43}"/>
          </ac:spMkLst>
        </pc:spChg>
      </pc:sldChg>
      <pc:sldChg chg="modSp add mod">
        <pc:chgData name="Thomas Noordeloos" userId="df9f46e9-7760-4f6a-814f-9e8180d7b46a" providerId="ADAL" clId="{4C2BF97A-65F8-47D7-86E4-525E69CF8C8F}" dt="2022-09-14T07:02:54.492" v="46" actId="108"/>
        <pc:sldMkLst>
          <pc:docMk/>
          <pc:sldMk cId="4183374632" sldId="261"/>
        </pc:sldMkLst>
        <pc:spChg chg="mod">
          <ac:chgData name="Thomas Noordeloos" userId="df9f46e9-7760-4f6a-814f-9e8180d7b46a" providerId="ADAL" clId="{4C2BF97A-65F8-47D7-86E4-525E69CF8C8F}" dt="2022-09-14T07:02:02.734" v="33" actId="108"/>
          <ac:spMkLst>
            <pc:docMk/>
            <pc:sldMk cId="4183374632" sldId="261"/>
            <ac:spMk id="7" creationId="{6EAC84F9-9365-4D32-B8FC-DB14CF1A7D19}"/>
          </ac:spMkLst>
        </pc:spChg>
        <pc:spChg chg="mod">
          <ac:chgData name="Thomas Noordeloos" userId="df9f46e9-7760-4f6a-814f-9e8180d7b46a" providerId="ADAL" clId="{4C2BF97A-65F8-47D7-86E4-525E69CF8C8F}" dt="2022-09-14T07:02:54.492" v="46" actId="108"/>
          <ac:spMkLst>
            <pc:docMk/>
            <pc:sldMk cId="4183374632" sldId="261"/>
            <ac:spMk id="9" creationId="{E0764D6A-9407-4A88-86DE-D94556F05EC5}"/>
          </ac:spMkLst>
        </pc:spChg>
      </pc:sldChg>
      <pc:sldChg chg="modSp add mod">
        <pc:chgData name="Thomas Noordeloos" userId="df9f46e9-7760-4f6a-814f-9e8180d7b46a" providerId="ADAL" clId="{4C2BF97A-65F8-47D7-86E4-525E69CF8C8F}" dt="2022-09-14T07:47:34.500" v="126" actId="12385"/>
        <pc:sldMkLst>
          <pc:docMk/>
          <pc:sldMk cId="2949228102" sldId="262"/>
        </pc:sldMkLst>
        <pc:spChg chg="mod">
          <ac:chgData name="Thomas Noordeloos" userId="df9f46e9-7760-4f6a-814f-9e8180d7b46a" providerId="ADAL" clId="{4C2BF97A-65F8-47D7-86E4-525E69CF8C8F}" dt="2022-09-14T07:47:06.956" v="124" actId="2711"/>
          <ac:spMkLst>
            <pc:docMk/>
            <pc:sldMk cId="2949228102" sldId="262"/>
            <ac:spMk id="2" creationId="{00000000-0000-0000-0000-000000000000}"/>
          </ac:spMkLst>
        </pc:spChg>
        <pc:spChg chg="mod">
          <ac:chgData name="Thomas Noordeloos" userId="df9f46e9-7760-4f6a-814f-9e8180d7b46a" providerId="ADAL" clId="{4C2BF97A-65F8-47D7-86E4-525E69CF8C8F}" dt="2022-09-14T07:47:06.956" v="124" actId="2711"/>
          <ac:spMkLst>
            <pc:docMk/>
            <pc:sldMk cId="2949228102" sldId="262"/>
            <ac:spMk id="3" creationId="{00000000-0000-0000-0000-000000000000}"/>
          </ac:spMkLst>
        </pc:spChg>
        <pc:graphicFrameChg chg="modGraphic">
          <ac:chgData name="Thomas Noordeloos" userId="df9f46e9-7760-4f6a-814f-9e8180d7b46a" providerId="ADAL" clId="{4C2BF97A-65F8-47D7-86E4-525E69CF8C8F}" dt="2022-09-14T07:47:34.500" v="126" actId="12385"/>
          <ac:graphicFrameMkLst>
            <pc:docMk/>
            <pc:sldMk cId="2949228102" sldId="262"/>
            <ac:graphicFrameMk id="5" creationId="{00000000-0000-0000-0000-000000000000}"/>
          </ac:graphicFrameMkLst>
        </pc:graphicFrameChg>
      </pc:sldChg>
      <pc:sldChg chg="modSp mod">
        <pc:chgData name="Thomas Noordeloos" userId="df9f46e9-7760-4f6a-814f-9e8180d7b46a" providerId="ADAL" clId="{4C2BF97A-65F8-47D7-86E4-525E69CF8C8F}" dt="2022-09-14T07:43:41.291" v="94" actId="14100"/>
        <pc:sldMkLst>
          <pc:docMk/>
          <pc:sldMk cId="2859079353" sldId="263"/>
        </pc:sldMkLst>
        <pc:spChg chg="mod">
          <ac:chgData name="Thomas Noordeloos" userId="df9f46e9-7760-4f6a-814f-9e8180d7b46a" providerId="ADAL" clId="{4C2BF97A-65F8-47D7-86E4-525E69CF8C8F}" dt="2022-09-14T06:55:06.932" v="7" actId="12"/>
          <ac:spMkLst>
            <pc:docMk/>
            <pc:sldMk cId="2859079353" sldId="263"/>
            <ac:spMk id="5" creationId="{D3700955-4AB3-462E-A398-76CFA58BDAB0}"/>
          </ac:spMkLst>
        </pc:spChg>
        <pc:spChg chg="mod">
          <ac:chgData name="Thomas Noordeloos" userId="df9f46e9-7760-4f6a-814f-9e8180d7b46a" providerId="ADAL" clId="{4C2BF97A-65F8-47D7-86E4-525E69CF8C8F}" dt="2022-09-14T07:43:41.291" v="94" actId="14100"/>
          <ac:spMkLst>
            <pc:docMk/>
            <pc:sldMk cId="2859079353" sldId="263"/>
            <ac:spMk id="6" creationId="{81B96BA2-902A-4078-8942-E8A2417A9A29}"/>
          </ac:spMkLst>
        </pc:spChg>
        <pc:graphicFrameChg chg="mod modGraphic">
          <ac:chgData name="Thomas Noordeloos" userId="df9f46e9-7760-4f6a-814f-9e8180d7b46a" providerId="ADAL" clId="{4C2BF97A-65F8-47D7-86E4-525E69CF8C8F}" dt="2022-09-14T06:54:42.184" v="4" actId="108"/>
          <ac:graphicFrameMkLst>
            <pc:docMk/>
            <pc:sldMk cId="2859079353" sldId="263"/>
            <ac:graphicFrameMk id="7" creationId="{E301E4D4-09EB-42FE-AC70-36D3DFBAE62B}"/>
          </ac:graphicFrameMkLst>
        </pc:graphicFrameChg>
      </pc:sldChg>
      <pc:sldChg chg="modSp add mod">
        <pc:chgData name="Thomas Noordeloos" userId="df9f46e9-7760-4f6a-814f-9e8180d7b46a" providerId="ADAL" clId="{4C2BF97A-65F8-47D7-86E4-525E69CF8C8F}" dt="2022-09-14T07:02:58.574" v="47" actId="108"/>
        <pc:sldMkLst>
          <pc:docMk/>
          <pc:sldMk cId="3825067010" sldId="264"/>
        </pc:sldMkLst>
        <pc:spChg chg="mod">
          <ac:chgData name="Thomas Noordeloos" userId="df9f46e9-7760-4f6a-814f-9e8180d7b46a" providerId="ADAL" clId="{4C2BF97A-65F8-47D7-86E4-525E69CF8C8F}" dt="2022-09-14T07:02:20.589" v="41" actId="108"/>
          <ac:spMkLst>
            <pc:docMk/>
            <pc:sldMk cId="3825067010" sldId="264"/>
            <ac:spMk id="7" creationId="{6EAC84F9-9365-4D32-B8FC-DB14CF1A7D19}"/>
          </ac:spMkLst>
        </pc:spChg>
        <pc:spChg chg="mod">
          <ac:chgData name="Thomas Noordeloos" userId="df9f46e9-7760-4f6a-814f-9e8180d7b46a" providerId="ADAL" clId="{4C2BF97A-65F8-47D7-86E4-525E69CF8C8F}" dt="2022-09-14T07:02:58.574" v="47" actId="108"/>
          <ac:spMkLst>
            <pc:docMk/>
            <pc:sldMk cId="3825067010" sldId="264"/>
            <ac:spMk id="9" creationId="{E0764D6A-9407-4A88-86DE-D94556F05EC5}"/>
          </ac:spMkLst>
        </pc:spChg>
      </pc:sldChg>
      <pc:sldChg chg="modSp add mod">
        <pc:chgData name="Thomas Noordeloos" userId="df9f46e9-7760-4f6a-814f-9e8180d7b46a" providerId="ADAL" clId="{4C2BF97A-65F8-47D7-86E4-525E69CF8C8F}" dt="2022-09-14T07:03:00.574" v="48" actId="108"/>
        <pc:sldMkLst>
          <pc:docMk/>
          <pc:sldMk cId="1993994517" sldId="265"/>
        </pc:sldMkLst>
        <pc:spChg chg="mod">
          <ac:chgData name="Thomas Noordeloos" userId="df9f46e9-7760-4f6a-814f-9e8180d7b46a" providerId="ADAL" clId="{4C2BF97A-65F8-47D7-86E4-525E69CF8C8F}" dt="2022-09-14T07:02:24.494" v="42" actId="108"/>
          <ac:spMkLst>
            <pc:docMk/>
            <pc:sldMk cId="1993994517" sldId="265"/>
            <ac:spMk id="7" creationId="{6EAC84F9-9365-4D32-B8FC-DB14CF1A7D19}"/>
          </ac:spMkLst>
        </pc:spChg>
        <pc:spChg chg="mod">
          <ac:chgData name="Thomas Noordeloos" userId="df9f46e9-7760-4f6a-814f-9e8180d7b46a" providerId="ADAL" clId="{4C2BF97A-65F8-47D7-86E4-525E69CF8C8F}" dt="2022-09-14T07:03:00.574" v="48" actId="108"/>
          <ac:spMkLst>
            <pc:docMk/>
            <pc:sldMk cId="1993994517" sldId="265"/>
            <ac:spMk id="9" creationId="{E0764D6A-9407-4A88-86DE-D94556F05EC5}"/>
          </ac:spMkLst>
        </pc:spChg>
      </pc:sldChg>
      <pc:sldChg chg="add">
        <pc:chgData name="Thomas Noordeloos" userId="df9f46e9-7760-4f6a-814f-9e8180d7b46a" providerId="ADAL" clId="{4C2BF97A-65F8-47D7-86E4-525E69CF8C8F}" dt="2022-09-14T06:54:26.963" v="0"/>
        <pc:sldMkLst>
          <pc:docMk/>
          <pc:sldMk cId="3056650059" sldId="268"/>
        </pc:sldMkLst>
      </pc:sldChg>
      <pc:sldChg chg="add">
        <pc:chgData name="Thomas Noordeloos" userId="df9f46e9-7760-4f6a-814f-9e8180d7b46a" providerId="ADAL" clId="{4C2BF97A-65F8-47D7-86E4-525E69CF8C8F}" dt="2022-09-14T06:54:26.963" v="0"/>
        <pc:sldMkLst>
          <pc:docMk/>
          <pc:sldMk cId="3235349111" sldId="269"/>
        </pc:sldMkLst>
      </pc:sldChg>
      <pc:sldChg chg="modSp add mod">
        <pc:chgData name="Thomas Noordeloos" userId="df9f46e9-7760-4f6a-814f-9e8180d7b46a" providerId="ADAL" clId="{4C2BF97A-65F8-47D7-86E4-525E69CF8C8F}" dt="2022-09-14T07:15:47.069" v="49" actId="2711"/>
        <pc:sldMkLst>
          <pc:docMk/>
          <pc:sldMk cId="2491732591" sldId="270"/>
        </pc:sldMkLst>
        <pc:spChg chg="mod">
          <ac:chgData name="Thomas Noordeloos" userId="df9f46e9-7760-4f6a-814f-9e8180d7b46a" providerId="ADAL" clId="{4C2BF97A-65F8-47D7-86E4-525E69CF8C8F}" dt="2022-09-14T07:02:30.414" v="43" actId="108"/>
          <ac:spMkLst>
            <pc:docMk/>
            <pc:sldMk cId="2491732591" sldId="270"/>
            <ac:spMk id="7" creationId="{6EAC84F9-9365-4D32-B8FC-DB14CF1A7D19}"/>
          </ac:spMkLst>
        </pc:spChg>
        <pc:spChg chg="mod">
          <ac:chgData name="Thomas Noordeloos" userId="df9f46e9-7760-4f6a-814f-9e8180d7b46a" providerId="ADAL" clId="{4C2BF97A-65F8-47D7-86E4-525E69CF8C8F}" dt="2022-09-14T07:15:47.069" v="49" actId="2711"/>
          <ac:spMkLst>
            <pc:docMk/>
            <pc:sldMk cId="2491732591" sldId="270"/>
            <ac:spMk id="9" creationId="{E0764D6A-9407-4A88-86DE-D94556F05EC5}"/>
          </ac:spMkLst>
        </pc:spChg>
      </pc:sldChg>
      <pc:sldChg chg="modSp add mod">
        <pc:chgData name="Thomas Noordeloos" userId="df9f46e9-7760-4f6a-814f-9e8180d7b46a" providerId="ADAL" clId="{4C2BF97A-65F8-47D7-86E4-525E69CF8C8F}" dt="2022-09-14T07:44:03.170" v="95" actId="2711"/>
        <pc:sldMkLst>
          <pc:docMk/>
          <pc:sldMk cId="1137079830" sldId="271"/>
        </pc:sldMkLst>
        <pc:spChg chg="mod">
          <ac:chgData name="Thomas Noordeloos" userId="df9f46e9-7760-4f6a-814f-9e8180d7b46a" providerId="ADAL" clId="{4C2BF97A-65F8-47D7-86E4-525E69CF8C8F}" dt="2022-09-14T07:02:34.556" v="44" actId="108"/>
          <ac:spMkLst>
            <pc:docMk/>
            <pc:sldMk cId="1137079830" sldId="271"/>
            <ac:spMk id="7" creationId="{6EAC84F9-9365-4D32-B8FC-DB14CF1A7D19}"/>
          </ac:spMkLst>
        </pc:spChg>
        <pc:spChg chg="mod">
          <ac:chgData name="Thomas Noordeloos" userId="df9f46e9-7760-4f6a-814f-9e8180d7b46a" providerId="ADAL" clId="{4C2BF97A-65F8-47D7-86E4-525E69CF8C8F}" dt="2022-09-14T07:44:03.170" v="95" actId="2711"/>
          <ac:spMkLst>
            <pc:docMk/>
            <pc:sldMk cId="1137079830" sldId="271"/>
            <ac:spMk id="9" creationId="{E0764D6A-9407-4A88-86DE-D94556F05EC5}"/>
          </ac:spMkLst>
        </pc:spChg>
      </pc:sldChg>
      <pc:sldChg chg="addSp delSp modSp add mod">
        <pc:chgData name="Thomas Noordeloos" userId="df9f46e9-7760-4f6a-814f-9e8180d7b46a" providerId="ADAL" clId="{4C2BF97A-65F8-47D7-86E4-525E69CF8C8F}" dt="2022-09-14T07:44:59.199" v="105"/>
        <pc:sldMkLst>
          <pc:docMk/>
          <pc:sldMk cId="692463258" sldId="272"/>
        </pc:sldMkLst>
        <pc:graphicFrameChg chg="add del mod">
          <ac:chgData name="Thomas Noordeloos" userId="df9f46e9-7760-4f6a-814f-9e8180d7b46a" providerId="ADAL" clId="{4C2BF97A-65F8-47D7-86E4-525E69CF8C8F}" dt="2022-09-14T07:44:24.546" v="98"/>
          <ac:graphicFrameMkLst>
            <pc:docMk/>
            <pc:sldMk cId="692463258" sldId="272"/>
            <ac:graphicFrameMk id="2" creationId="{5379C3CC-A40C-A77F-86DE-42A8A9F1AFF9}"/>
          </ac:graphicFrameMkLst>
        </pc:graphicFrameChg>
        <pc:graphicFrameChg chg="add del mod">
          <ac:chgData name="Thomas Noordeloos" userId="df9f46e9-7760-4f6a-814f-9e8180d7b46a" providerId="ADAL" clId="{4C2BF97A-65F8-47D7-86E4-525E69CF8C8F}" dt="2022-09-14T07:44:35.049" v="102"/>
          <ac:graphicFrameMkLst>
            <pc:docMk/>
            <pc:sldMk cId="692463258" sldId="272"/>
            <ac:graphicFrameMk id="3" creationId="{AB320946-0735-EE69-679F-C34913E59EED}"/>
          </ac:graphicFrameMkLst>
        </pc:graphicFrameChg>
        <pc:graphicFrameChg chg="add del mod">
          <ac:chgData name="Thomas Noordeloos" userId="df9f46e9-7760-4f6a-814f-9e8180d7b46a" providerId="ADAL" clId="{4C2BF97A-65F8-47D7-86E4-525E69CF8C8F}" dt="2022-09-14T07:44:57.952" v="104"/>
          <ac:graphicFrameMkLst>
            <pc:docMk/>
            <pc:sldMk cId="692463258" sldId="272"/>
            <ac:graphicFrameMk id="4" creationId="{45804CA6-3EF2-1CF9-B767-5E25BCDB2DFB}"/>
          </ac:graphicFrameMkLst>
        </pc:graphicFrameChg>
        <pc:graphicFrameChg chg="del">
          <ac:chgData name="Thomas Noordeloos" userId="df9f46e9-7760-4f6a-814f-9e8180d7b46a" providerId="ADAL" clId="{4C2BF97A-65F8-47D7-86E4-525E69CF8C8F}" dt="2022-09-14T07:44:11.759" v="96" actId="478"/>
          <ac:graphicFrameMkLst>
            <pc:docMk/>
            <pc:sldMk cId="692463258" sldId="272"/>
            <ac:graphicFrameMk id="6" creationId="{76B5169A-56E6-4EDB-8559-4629192C607F}"/>
          </ac:graphicFrameMkLst>
        </pc:graphicFrameChg>
        <pc:picChg chg="add">
          <ac:chgData name="Thomas Noordeloos" userId="df9f46e9-7760-4f6a-814f-9e8180d7b46a" providerId="ADAL" clId="{4C2BF97A-65F8-47D7-86E4-525E69CF8C8F}" dt="2022-09-14T07:44:59.199" v="105"/>
          <ac:picMkLst>
            <pc:docMk/>
            <pc:sldMk cId="692463258" sldId="272"/>
            <ac:picMk id="5" creationId="{CEB4D910-12D8-1260-D8DD-C44C8847EC12}"/>
          </ac:picMkLst>
        </pc:picChg>
      </pc:sldChg>
      <pc:sldChg chg="modSp add mod">
        <pc:chgData name="Thomas Noordeloos" userId="df9f46e9-7760-4f6a-814f-9e8180d7b46a" providerId="ADAL" clId="{4C2BF97A-65F8-47D7-86E4-525E69CF8C8F}" dt="2022-09-14T07:46:30.261" v="118" actId="207"/>
        <pc:sldMkLst>
          <pc:docMk/>
          <pc:sldMk cId="1634957051" sldId="273"/>
        </pc:sldMkLst>
        <pc:spChg chg="mod">
          <ac:chgData name="Thomas Noordeloos" userId="df9f46e9-7760-4f6a-814f-9e8180d7b46a" providerId="ADAL" clId="{4C2BF97A-65F8-47D7-86E4-525E69CF8C8F}" dt="2022-09-14T07:46:19.232" v="112" actId="2711"/>
          <ac:spMkLst>
            <pc:docMk/>
            <pc:sldMk cId="1634957051" sldId="273"/>
            <ac:spMk id="2" creationId="{00000000-0000-0000-0000-000000000000}"/>
          </ac:spMkLst>
        </pc:spChg>
        <pc:spChg chg="mod">
          <ac:chgData name="Thomas Noordeloos" userId="df9f46e9-7760-4f6a-814f-9e8180d7b46a" providerId="ADAL" clId="{4C2BF97A-65F8-47D7-86E4-525E69CF8C8F}" dt="2022-09-14T07:46:30.261" v="118" actId="207"/>
          <ac:spMkLst>
            <pc:docMk/>
            <pc:sldMk cId="1634957051" sldId="273"/>
            <ac:spMk id="3" creationId="{00000000-0000-0000-0000-000000000000}"/>
          </ac:spMkLst>
        </pc:spChg>
        <pc:picChg chg="mod">
          <ac:chgData name="Thomas Noordeloos" userId="df9f46e9-7760-4f6a-814f-9e8180d7b46a" providerId="ADAL" clId="{4C2BF97A-65F8-47D7-86E4-525E69CF8C8F}" dt="2022-09-14T07:46:22.315" v="113" actId="1076"/>
          <ac:picMkLst>
            <pc:docMk/>
            <pc:sldMk cId="1634957051" sldId="273"/>
            <ac:picMk id="4" creationId="{00000000-0000-0000-0000-000000000000}"/>
          </ac:picMkLst>
        </pc:picChg>
      </pc:sldChg>
      <pc:sldChg chg="modSp add mod">
        <pc:chgData name="Thomas Noordeloos" userId="df9f46e9-7760-4f6a-814f-9e8180d7b46a" providerId="ADAL" clId="{4C2BF97A-65F8-47D7-86E4-525E69CF8C8F}" dt="2022-09-14T07:46:57.598" v="123" actId="403"/>
        <pc:sldMkLst>
          <pc:docMk/>
          <pc:sldMk cId="1451253778" sldId="274"/>
        </pc:sldMkLst>
        <pc:spChg chg="mod">
          <ac:chgData name="Thomas Noordeloos" userId="df9f46e9-7760-4f6a-814f-9e8180d7b46a" providerId="ADAL" clId="{4C2BF97A-65F8-47D7-86E4-525E69CF8C8F}" dt="2022-09-14T07:46:41.676" v="119" actId="2711"/>
          <ac:spMkLst>
            <pc:docMk/>
            <pc:sldMk cId="1451253778" sldId="274"/>
            <ac:spMk id="2" creationId="{00000000-0000-0000-0000-000000000000}"/>
          </ac:spMkLst>
        </pc:spChg>
        <pc:spChg chg="mod">
          <ac:chgData name="Thomas Noordeloos" userId="df9f46e9-7760-4f6a-814f-9e8180d7b46a" providerId="ADAL" clId="{4C2BF97A-65F8-47D7-86E4-525E69CF8C8F}" dt="2022-09-14T07:46:57.598" v="123" actId="403"/>
          <ac:spMkLst>
            <pc:docMk/>
            <pc:sldMk cId="1451253778" sldId="274"/>
            <ac:spMk id="3" creationId="{00000000-0000-0000-0000-000000000000}"/>
          </ac:spMkLst>
        </pc:spChg>
      </pc:sldChg>
      <pc:sldChg chg="add">
        <pc:chgData name="Thomas Noordeloos" userId="df9f46e9-7760-4f6a-814f-9e8180d7b46a" providerId="ADAL" clId="{4C2BF97A-65F8-47D7-86E4-525E69CF8C8F}" dt="2022-09-14T06:54:26.963" v="0"/>
        <pc:sldMkLst>
          <pc:docMk/>
          <pc:sldMk cId="3000246189" sldId="275"/>
        </pc:sldMkLst>
      </pc:sldChg>
      <pc:sldChg chg="add">
        <pc:chgData name="Thomas Noordeloos" userId="df9f46e9-7760-4f6a-814f-9e8180d7b46a" providerId="ADAL" clId="{4C2BF97A-65F8-47D7-86E4-525E69CF8C8F}" dt="2022-09-14T06:54:26.963" v="0"/>
        <pc:sldMkLst>
          <pc:docMk/>
          <pc:sldMk cId="2535334696" sldId="276"/>
        </pc:sldMkLst>
      </pc:sldChg>
      <pc:sldChg chg="add">
        <pc:chgData name="Thomas Noordeloos" userId="df9f46e9-7760-4f6a-814f-9e8180d7b46a" providerId="ADAL" clId="{4C2BF97A-65F8-47D7-86E4-525E69CF8C8F}" dt="2022-09-14T06:54:26.963" v="0"/>
        <pc:sldMkLst>
          <pc:docMk/>
          <pc:sldMk cId="2518764198" sldId="277"/>
        </pc:sldMkLst>
      </pc:sldChg>
      <pc:sldChg chg="add">
        <pc:chgData name="Thomas Noordeloos" userId="df9f46e9-7760-4f6a-814f-9e8180d7b46a" providerId="ADAL" clId="{4C2BF97A-65F8-47D7-86E4-525E69CF8C8F}" dt="2022-09-14T06:54:26.963" v="0"/>
        <pc:sldMkLst>
          <pc:docMk/>
          <pc:sldMk cId="2264049287" sldId="278"/>
        </pc:sldMkLst>
      </pc:sldChg>
      <pc:sldChg chg="add">
        <pc:chgData name="Thomas Noordeloos" userId="df9f46e9-7760-4f6a-814f-9e8180d7b46a" providerId="ADAL" clId="{4C2BF97A-65F8-47D7-86E4-525E69CF8C8F}" dt="2022-09-14T06:54:26.963" v="0"/>
        <pc:sldMkLst>
          <pc:docMk/>
          <pc:sldMk cId="340949749" sldId="279"/>
        </pc:sldMkLst>
      </pc:sldChg>
      <pc:sldChg chg="modSp add mod">
        <pc:chgData name="Thomas Noordeloos" userId="df9f46e9-7760-4f6a-814f-9e8180d7b46a" providerId="ADAL" clId="{4C2BF97A-65F8-47D7-86E4-525E69CF8C8F}" dt="2022-09-14T07:50:45.732" v="283" actId="1076"/>
        <pc:sldMkLst>
          <pc:docMk/>
          <pc:sldMk cId="1511441833" sldId="280"/>
        </pc:sldMkLst>
        <pc:spChg chg="mod">
          <ac:chgData name="Thomas Noordeloos" userId="df9f46e9-7760-4f6a-814f-9e8180d7b46a" providerId="ADAL" clId="{4C2BF97A-65F8-47D7-86E4-525E69CF8C8F}" dt="2022-09-14T07:50:45.732" v="283" actId="1076"/>
          <ac:spMkLst>
            <pc:docMk/>
            <pc:sldMk cId="1511441833" sldId="280"/>
            <ac:spMk id="4" creationId="{00000000-0000-0000-0000-000000000000}"/>
          </ac:spMkLst>
        </pc:spChg>
      </pc:sldChg>
      <pc:sldChg chg="modSp add mod">
        <pc:chgData name="Thomas Noordeloos" userId="df9f46e9-7760-4f6a-814f-9e8180d7b46a" providerId="ADAL" clId="{4C2BF97A-65F8-47D7-86E4-525E69CF8C8F}" dt="2022-09-14T07:45:45.131" v="108" actId="1076"/>
        <pc:sldMkLst>
          <pc:docMk/>
          <pc:sldMk cId="1054639347" sldId="281"/>
        </pc:sldMkLst>
        <pc:spChg chg="mod">
          <ac:chgData name="Thomas Noordeloos" userId="df9f46e9-7760-4f6a-814f-9e8180d7b46a" providerId="ADAL" clId="{4C2BF97A-65F8-47D7-86E4-525E69CF8C8F}" dt="2022-09-14T07:45:45.131" v="108" actId="1076"/>
          <ac:spMkLst>
            <pc:docMk/>
            <pc:sldMk cId="1054639347" sldId="281"/>
            <ac:spMk id="2" creationId="{00000000-0000-0000-0000-000000000000}"/>
          </ac:spMkLst>
        </pc:spChg>
      </pc:sldChg>
      <pc:sldChg chg="modSp add mod">
        <pc:chgData name="Thomas Noordeloos" userId="df9f46e9-7760-4f6a-814f-9e8180d7b46a" providerId="ADAL" clId="{4C2BF97A-65F8-47D7-86E4-525E69CF8C8F}" dt="2022-09-14T07:46:05.038" v="111" actId="404"/>
        <pc:sldMkLst>
          <pc:docMk/>
          <pc:sldMk cId="1059555435" sldId="282"/>
        </pc:sldMkLst>
        <pc:spChg chg="mod">
          <ac:chgData name="Thomas Noordeloos" userId="df9f46e9-7760-4f6a-814f-9e8180d7b46a" providerId="ADAL" clId="{4C2BF97A-65F8-47D7-86E4-525E69CF8C8F}" dt="2022-09-14T07:45:59.555" v="109" actId="2711"/>
          <ac:spMkLst>
            <pc:docMk/>
            <pc:sldMk cId="1059555435" sldId="282"/>
            <ac:spMk id="2" creationId="{00000000-0000-0000-0000-000000000000}"/>
          </ac:spMkLst>
        </pc:spChg>
        <pc:spChg chg="mod">
          <ac:chgData name="Thomas Noordeloos" userId="df9f46e9-7760-4f6a-814f-9e8180d7b46a" providerId="ADAL" clId="{4C2BF97A-65F8-47D7-86E4-525E69CF8C8F}" dt="2022-09-14T07:46:05.038" v="111" actId="404"/>
          <ac:spMkLst>
            <pc:docMk/>
            <pc:sldMk cId="1059555435" sldId="28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14-9-2022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62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14-9-2022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m_aiDpkGmQ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4V1V7aToJR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CC0fh-zcSY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‘Mijn leefomgeving’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Financieel management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Marketing en communicatie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Samenwerken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4994160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Introductie ‘Marketing en communicatie’ 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Missie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967242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Plan van aanpak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EAC84F9-9365-4D32-B8FC-DB14CF1A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4" y="916189"/>
            <a:ext cx="6599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>
                <a:solidFill>
                  <a:srgbClr val="44546A">
                    <a:lumMod val="75000"/>
                  </a:srgbClr>
                </a:solidFill>
                <a:latin typeface="Athletics Black" panose="02000000000000000000" pitchFamily="2" charset="0"/>
              </a:rPr>
              <a:t>Marketing &amp; communicatie is: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0764D6A-9407-4A88-86DE-D94556F05EC5}"/>
              </a:ext>
            </a:extLst>
          </p:cNvPr>
          <p:cNvSpPr txBox="1"/>
          <p:nvPr/>
        </p:nvSpPr>
        <p:spPr>
          <a:xfrm>
            <a:off x="3044505" y="1731797"/>
            <a:ext cx="61029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thletics" panose="02000000000000000000" pitchFamily="2" charset="0"/>
              </a:rPr>
              <a:t>Creativiteit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thletics" panose="02000000000000000000" pitchFamily="2" charset="0"/>
            </a:endParaRPr>
          </a:p>
        </p:txBody>
      </p:sp>
      <p:pic>
        <p:nvPicPr>
          <p:cNvPr id="3074" name="Picture 2" descr="Imagine - Lego Ads by Jung Von Matt - Gessato">
            <a:extLst>
              <a:ext uri="{FF2B5EF4-FFF2-40B4-BE49-F238E27FC236}">
                <a16:creationId xmlns:a16="http://schemas.microsoft.com/office/drawing/2014/main" id="{3189659C-67FE-4D9C-909F-A583D9975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84" y="2670515"/>
            <a:ext cx="4143837" cy="29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5 Clever LEGO Ads that Demonstrate the Power of Imagination » TwistedSifter">
            <a:extLst>
              <a:ext uri="{FF2B5EF4-FFF2-40B4-BE49-F238E27FC236}">
                <a16:creationId xmlns:a16="http://schemas.microsoft.com/office/drawing/2014/main" id="{13C9EEEF-1A92-4140-A3A3-7F040E7B3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12" y="2670515"/>
            <a:ext cx="4143836" cy="29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79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FDDE74A4-0097-4D75-9119-673A3A31E904}"/>
              </a:ext>
            </a:extLst>
          </p:cNvPr>
          <p:cNvSpPr txBox="1"/>
          <p:nvPr/>
        </p:nvSpPr>
        <p:spPr>
          <a:xfrm>
            <a:off x="1176556" y="931070"/>
            <a:ext cx="77912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0" i="0" dirty="0">
                <a:solidFill>
                  <a:srgbClr val="000644"/>
                </a:solidFill>
                <a:effectLst/>
                <a:latin typeface="Arial Black" panose="020B0A04020102020204" pitchFamily="34" charset="0"/>
              </a:rPr>
              <a:t>Beoordelingsformulier Plan van aanpak</a:t>
            </a:r>
          </a:p>
          <a:p>
            <a:r>
              <a:rPr lang="nl-N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IBS Mijn leefomgeving </a:t>
            </a: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B4D910-12D8-1260-D8DD-C44C8847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384" y="2385060"/>
            <a:ext cx="6047232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63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709933"/>
            <a:ext cx="9144000" cy="1646595"/>
          </a:xfrm>
        </p:spPr>
        <p:txBody>
          <a:bodyPr anchor="ctr">
            <a:normAutofit fontScale="90000"/>
          </a:bodyPr>
          <a:lstStyle/>
          <a:p>
            <a:br>
              <a:rPr lang="nl-NL" sz="3600" dirty="0">
                <a:latin typeface="Athletics" panose="02000000000000000000" pitchFamily="2" charset="0"/>
              </a:rPr>
            </a:br>
            <a:br>
              <a:rPr lang="nl-NL" sz="8000" b="1" dirty="0">
                <a:latin typeface="Athletics" panose="02000000000000000000" pitchFamily="2" charset="0"/>
              </a:rPr>
            </a:br>
            <a:r>
              <a:rPr lang="nl-NL" sz="8000" b="1" dirty="0">
                <a:latin typeface="Athletics" panose="02000000000000000000" pitchFamily="2" charset="0"/>
              </a:rPr>
              <a:t>Missie - Visie</a:t>
            </a:r>
            <a:br>
              <a:rPr lang="nl-NL" sz="8000" b="1" dirty="0">
                <a:latin typeface="Athletics" panose="02000000000000000000" pitchFamily="2" charset="0"/>
              </a:rPr>
            </a:br>
            <a:endParaRPr lang="nl-NL" sz="8000" b="1" dirty="0">
              <a:latin typeface="Athletics" panose="02000000000000000000" pitchFamily="2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32" y="2560877"/>
            <a:ext cx="2679836" cy="2674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63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7200" b="1" dirty="0">
                <a:latin typeface="Athletics" panose="02000000000000000000" pitchFamily="2" charset="0"/>
              </a:rPr>
              <a:t>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29479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3600" dirty="0">
                <a:latin typeface="Athletics" panose="02000000000000000000" pitchFamily="2" charset="0"/>
              </a:rPr>
              <a:t> Wat is missie en visie?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3600" dirty="0">
                <a:latin typeface="Athletics" panose="02000000000000000000" pitchFamily="2" charset="0"/>
              </a:rPr>
              <a:t> Missie en visie bepalen a.d.h.v. reclame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3600" dirty="0">
                <a:latin typeface="Athletics" panose="02000000000000000000" pitchFamily="2" charset="0"/>
              </a:rPr>
              <a:t> Missie en visie bepalen a.d.h.v. de website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3600" dirty="0">
              <a:latin typeface="Athletic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55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Athletics" panose="02000000000000000000" pitchFamily="2" charset="0"/>
                <a:ea typeface="+mn-ea"/>
                <a:cs typeface="+mn-cs"/>
              </a:rPr>
              <a:t>Wat is missie en visie?</a:t>
            </a:r>
            <a:endParaRPr lang="nl-NL" dirty="0">
              <a:latin typeface="Athletics" panose="02000000000000000000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600" b="1" dirty="0">
                <a:latin typeface="Athletics" panose="02000000000000000000" pitchFamily="2" charset="0"/>
              </a:rPr>
              <a:t>Missie</a:t>
            </a:r>
          </a:p>
          <a:p>
            <a:pPr marL="457200" lvl="1" indent="0">
              <a:buNone/>
            </a:pPr>
            <a:r>
              <a:rPr lang="nl-NL" sz="2400" b="0" i="0" dirty="0">
                <a:solidFill>
                  <a:srgbClr val="333333"/>
                </a:solidFill>
                <a:effectLst/>
                <a:latin typeface="Athletics" panose="02000000000000000000" pitchFamily="2" charset="0"/>
              </a:rPr>
              <a:t>De missie is een kort statement over het bestaansrecht van uw organisatie. </a:t>
            </a:r>
          </a:p>
          <a:p>
            <a:pPr marL="457200" lvl="1" indent="0">
              <a:buNone/>
            </a:pPr>
            <a:endParaRPr lang="nl-NL" sz="2400" b="0" i="0" dirty="0">
              <a:solidFill>
                <a:srgbClr val="333333"/>
              </a:solidFill>
              <a:effectLst/>
              <a:latin typeface="Athletics" panose="02000000000000000000" pitchFamily="2" charset="0"/>
            </a:endParaRPr>
          </a:p>
          <a:p>
            <a:pPr marL="457200" lvl="1" indent="0">
              <a:buNone/>
            </a:pPr>
            <a:r>
              <a:rPr lang="nl-NL" sz="2400" b="0" i="0" dirty="0">
                <a:solidFill>
                  <a:srgbClr val="333333"/>
                </a:solidFill>
                <a:effectLst/>
                <a:latin typeface="Athletics" panose="02000000000000000000" pitchFamily="2" charset="0"/>
              </a:rPr>
              <a:t>De missie beantwoordt deze 4 vragen:</a:t>
            </a:r>
          </a:p>
          <a:p>
            <a:pPr lvl="5"/>
            <a:r>
              <a:rPr lang="nl-NL" sz="2800" dirty="0">
                <a:solidFill>
                  <a:srgbClr val="0070C0"/>
                </a:solidFill>
                <a:latin typeface="Athletics" panose="02000000000000000000" pitchFamily="2" charset="0"/>
              </a:rPr>
              <a:t> Wie zijn we?</a:t>
            </a:r>
          </a:p>
          <a:p>
            <a:pPr lvl="5"/>
            <a:r>
              <a:rPr lang="nl-NL" sz="2800" dirty="0">
                <a:solidFill>
                  <a:srgbClr val="0070C0"/>
                </a:solidFill>
                <a:latin typeface="Athletics" panose="02000000000000000000" pitchFamily="2" charset="0"/>
              </a:rPr>
              <a:t> Wat doen we?</a:t>
            </a:r>
          </a:p>
          <a:p>
            <a:pPr lvl="5"/>
            <a:r>
              <a:rPr lang="nl-NL" sz="2800" dirty="0">
                <a:solidFill>
                  <a:srgbClr val="0070C0"/>
                </a:solidFill>
                <a:latin typeface="Athletics" panose="02000000000000000000" pitchFamily="2" charset="0"/>
              </a:rPr>
              <a:t> Voor wie doen we dat?</a:t>
            </a:r>
          </a:p>
          <a:p>
            <a:pPr lvl="5"/>
            <a:r>
              <a:rPr lang="nl-NL" sz="2800" dirty="0">
                <a:solidFill>
                  <a:srgbClr val="0070C0"/>
                </a:solidFill>
                <a:latin typeface="Athletics" panose="02000000000000000000" pitchFamily="2" charset="0"/>
              </a:rPr>
              <a:t> Hoe doen we dat?</a:t>
            </a:r>
            <a:endParaRPr lang="nl-NL" sz="1600" dirty="0">
              <a:solidFill>
                <a:srgbClr val="0070C0"/>
              </a:solidFill>
              <a:latin typeface="Athletics" panose="02000000000000000000" pitchFamily="2" charset="0"/>
            </a:endParaRPr>
          </a:p>
          <a:p>
            <a:pPr marL="457200" lvl="1" indent="0">
              <a:buNone/>
            </a:pPr>
            <a:endParaRPr lang="nl-NL" dirty="0">
              <a:latin typeface="Athletics" panose="02000000000000000000" pitchFamily="2" charset="0"/>
            </a:endParaRPr>
          </a:p>
          <a:p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022" y="3741084"/>
            <a:ext cx="1711419" cy="16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57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Athletics" panose="02000000000000000000" pitchFamily="2" charset="0"/>
                <a:ea typeface="+mn-ea"/>
                <a:cs typeface="+mn-cs"/>
              </a:rPr>
              <a:t>Wat is missie en visie?</a:t>
            </a:r>
            <a:endParaRPr lang="nl-NL" dirty="0">
              <a:latin typeface="Athletics" panose="02000000000000000000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1216951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300" b="1" dirty="0">
                <a:latin typeface="Athletics" panose="02000000000000000000" pitchFamily="2" charset="0"/>
              </a:rPr>
              <a:t>Visie</a:t>
            </a:r>
          </a:p>
          <a:p>
            <a:pPr marL="457200" lvl="1" indent="0">
              <a:buNone/>
            </a:pPr>
            <a:r>
              <a:rPr lang="nl-NL" dirty="0">
                <a:solidFill>
                  <a:srgbClr val="333333"/>
                </a:solidFill>
                <a:latin typeface="Athletics" panose="02000000000000000000" pitchFamily="2" charset="0"/>
              </a:rPr>
              <a:t>Een kort en helder antwoord op de vraag: </a:t>
            </a:r>
          </a:p>
          <a:p>
            <a:pPr marL="457200" lvl="1" indent="0">
              <a:buNone/>
            </a:pPr>
            <a:r>
              <a:rPr lang="nl-NL" dirty="0">
                <a:solidFill>
                  <a:srgbClr val="333333"/>
                </a:solidFill>
                <a:latin typeface="Athletics" panose="02000000000000000000" pitchFamily="2" charset="0"/>
              </a:rPr>
              <a:t>		</a:t>
            </a:r>
            <a:r>
              <a:rPr lang="nl-NL" i="1" dirty="0">
                <a:solidFill>
                  <a:srgbClr val="333333"/>
                </a:solidFill>
                <a:latin typeface="Athletics" panose="02000000000000000000" pitchFamily="2" charset="0"/>
              </a:rPr>
              <a:t>Hoe zien wij onszelf in de wereld van morgen?</a:t>
            </a:r>
          </a:p>
          <a:p>
            <a:pPr marL="457200" lvl="1" indent="0">
              <a:buNone/>
            </a:pPr>
            <a:endParaRPr lang="nl-NL" sz="3000" i="1" dirty="0">
              <a:latin typeface="Athletics" panose="02000000000000000000" pitchFamily="2" charset="0"/>
            </a:endParaRPr>
          </a:p>
          <a:p>
            <a:pPr lvl="3"/>
            <a:r>
              <a:rPr lang="nl-NL" sz="2400" dirty="0">
                <a:solidFill>
                  <a:srgbClr val="0070C0"/>
                </a:solidFill>
                <a:latin typeface="Athletics" panose="02000000000000000000" pitchFamily="2" charset="0"/>
              </a:rPr>
              <a:t>Hoe ziet de omgeving van onze organisatie er in de verre toekomst uit?</a:t>
            </a:r>
          </a:p>
          <a:p>
            <a:pPr lvl="3"/>
            <a:r>
              <a:rPr lang="nl-NL" sz="2400" dirty="0">
                <a:solidFill>
                  <a:srgbClr val="0070C0"/>
                </a:solidFill>
                <a:latin typeface="Athletics" panose="02000000000000000000" pitchFamily="2" charset="0"/>
              </a:rPr>
              <a:t>Wat willen we als organisatie tegen die tijd bereikt hebben?</a:t>
            </a:r>
          </a:p>
          <a:p>
            <a:pPr lvl="3"/>
            <a:r>
              <a:rPr lang="nl-NL" sz="2400" dirty="0">
                <a:solidFill>
                  <a:srgbClr val="0070C0"/>
                </a:solidFill>
                <a:latin typeface="Athletics" panose="02000000000000000000" pitchFamily="2" charset="0"/>
              </a:rPr>
              <a:t>Langs welke weg gaan we die positie bereiken?</a:t>
            </a:r>
          </a:p>
          <a:p>
            <a:pPr marL="1371600" lvl="3" indent="0">
              <a:buNone/>
            </a:pPr>
            <a:endParaRPr lang="nl-NL" sz="1600" dirty="0">
              <a:solidFill>
                <a:srgbClr val="0070C0"/>
              </a:solidFill>
              <a:latin typeface="Athletics" panose="02000000000000000000" pitchFamily="2" charset="0"/>
            </a:endParaRPr>
          </a:p>
          <a:p>
            <a:pPr marL="457200" lvl="1" indent="0">
              <a:buNone/>
            </a:pPr>
            <a:endParaRPr lang="nl-NL" dirty="0">
              <a:latin typeface="Athletics" panose="02000000000000000000" pitchFamily="2" charset="0"/>
            </a:endParaRPr>
          </a:p>
          <a:p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9567"/>
            <a:ext cx="2251107" cy="178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53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Athletics" panose="02000000000000000000" pitchFamily="2" charset="0"/>
                <a:ea typeface="+mn-ea"/>
                <a:cs typeface="+mn-cs"/>
              </a:rPr>
              <a:t>Wat is missie en visie?</a:t>
            </a:r>
            <a:endParaRPr lang="nl-NL" dirty="0">
              <a:latin typeface="Athletics" panose="02000000000000000000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1216951" cy="4351338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nl-NL" dirty="0">
              <a:latin typeface="Athletics" panose="02000000000000000000" pitchFamily="2" charset="0"/>
            </a:endParaRPr>
          </a:p>
          <a:p>
            <a:pPr marL="457200" lvl="1" indent="0">
              <a:buNone/>
            </a:pPr>
            <a:endParaRPr lang="nl-NL" dirty="0">
              <a:latin typeface="Athletics" panose="02000000000000000000" pitchFamily="2" charset="0"/>
            </a:endParaRPr>
          </a:p>
          <a:p>
            <a:endParaRPr lang="nl-NL" dirty="0">
              <a:latin typeface="Athletics" panose="02000000000000000000" pitchFamily="2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413481"/>
              </p:ext>
            </p:extLst>
          </p:nvPr>
        </p:nvGraphicFramePr>
        <p:xfrm>
          <a:off x="1194318" y="1541396"/>
          <a:ext cx="10159482" cy="41875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79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077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/>
                        <a:t>Missie</a:t>
                      </a:r>
                      <a:endParaRPr lang="nl-NL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/>
                        <a:t>Visie</a:t>
                      </a:r>
                      <a:endParaRPr lang="nl-NL" sz="2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077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Waarvoor we staan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Waarvoor we gaan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Gericht op organisatie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Gericht op omgeving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Wie zijn we?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Hoe gaan we met de wereld om?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Identiteit, waarden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Toekomst, droom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Vanuit een lang verleden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Vanuit de verre toekomst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In principe tijdloos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Kan worden bijgesteld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228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pic>
        <p:nvPicPr>
          <p:cNvPr id="4" name="Onlinemedia 3" title="Best Day Ever | Nike">
            <a:hlinkClick r:id="" action="ppaction://media"/>
            <a:extLst>
              <a:ext uri="{FF2B5EF4-FFF2-40B4-BE49-F238E27FC236}">
                <a16:creationId xmlns:a16="http://schemas.microsoft.com/office/drawing/2014/main" id="{DA8C17E4-6016-4524-B14F-C7F27B629B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0257" y="1408274"/>
            <a:ext cx="8011486" cy="4526490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00024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205273" y="1825625"/>
            <a:ext cx="11849877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300" b="1" dirty="0"/>
              <a:t>Missie </a:t>
            </a:r>
          </a:p>
          <a:p>
            <a:pPr marL="457200" lvl="1" indent="0">
              <a:buNone/>
            </a:pPr>
            <a:r>
              <a:rPr lang="nl-NL" sz="2800" i="1" dirty="0"/>
              <a:t>Waarden en identiteit. Wie zijn we, wat zijn onze waarden?</a:t>
            </a:r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en-US" sz="3200" i="1" dirty="0"/>
          </a:p>
          <a:p>
            <a:pPr marL="457200" lvl="1" indent="0">
              <a:buNone/>
            </a:pPr>
            <a:r>
              <a:rPr lang="en-US" sz="3200" i="1" dirty="0"/>
              <a:t>“To bring inspiration and innovation to every athlete in the world.”</a:t>
            </a:r>
          </a:p>
          <a:p>
            <a:pPr marL="457200" lvl="1" indent="0">
              <a:buNone/>
            </a:pPr>
            <a:endParaRPr lang="nl-NL" sz="3000" dirty="0"/>
          </a:p>
          <a:p>
            <a:pPr marL="1371600" lvl="3" indent="0" algn="ctr">
              <a:buNone/>
            </a:pPr>
            <a:r>
              <a:rPr lang="nl-NL" dirty="0"/>
              <a:t>“om iedere atleet ter wereld inspiratie en innovatie te bieden.”</a:t>
            </a:r>
          </a:p>
          <a:p>
            <a:pPr marL="1371600" lvl="3" indent="0" algn="ctr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 descr="ni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8881" y="3133544"/>
            <a:ext cx="1774238" cy="8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34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205273" y="1825625"/>
            <a:ext cx="11849877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300" b="1" dirty="0"/>
              <a:t>Visie </a:t>
            </a:r>
          </a:p>
          <a:p>
            <a:pPr marL="457200" lvl="1" indent="0">
              <a:buNone/>
            </a:pPr>
            <a:r>
              <a:rPr lang="nl-NL" sz="2800" dirty="0">
                <a:solidFill>
                  <a:srgbClr val="333333"/>
                </a:solidFill>
                <a:latin typeface="RijksOverheidSans"/>
              </a:rPr>
              <a:t>Hoe zien wij onszelf in de wereld van morgen?</a:t>
            </a:r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en-US" sz="3200" i="1" dirty="0"/>
          </a:p>
          <a:p>
            <a:pPr marL="457200" lvl="1" indent="0">
              <a:buNone/>
            </a:pPr>
            <a:r>
              <a:rPr lang="en-US" sz="3200" i="1" dirty="0"/>
              <a:t>“to remain the most authentic, connected, and distinctive brand.”</a:t>
            </a:r>
          </a:p>
          <a:p>
            <a:pPr marL="457200" lvl="1" indent="0">
              <a:buNone/>
            </a:pPr>
            <a:endParaRPr lang="nl-NL" sz="3000" dirty="0"/>
          </a:p>
          <a:p>
            <a:pPr marL="1371600" lvl="3" indent="0">
              <a:buNone/>
            </a:pPr>
            <a:endParaRPr lang="nl-NL" dirty="0"/>
          </a:p>
          <a:p>
            <a:pPr marL="457200" lvl="1" indent="0" algn="ctr">
              <a:buNone/>
            </a:pPr>
            <a:r>
              <a:rPr lang="nl-NL" dirty="0"/>
              <a:t>“een authentiek, verbonden en onderscheidend merk te blijven”</a:t>
            </a:r>
          </a:p>
          <a:p>
            <a:endParaRPr lang="nl-NL" dirty="0"/>
          </a:p>
        </p:txBody>
      </p:sp>
      <p:pic>
        <p:nvPicPr>
          <p:cNvPr id="5" name="Afbeelding 4" descr="ni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8881" y="3133544"/>
            <a:ext cx="1774238" cy="8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5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1">
            <a:extLst>
              <a:ext uri="{FF2B5EF4-FFF2-40B4-BE49-F238E27FC236}">
                <a16:creationId xmlns:a16="http://schemas.microsoft.com/office/drawing/2014/main" id="{0041CBD8-E123-48FD-88E4-17DB5C1A0279}"/>
              </a:ext>
            </a:extLst>
          </p:cNvPr>
          <p:cNvSpPr txBox="1"/>
          <p:nvPr/>
        </p:nvSpPr>
        <p:spPr>
          <a:xfrm>
            <a:off x="3086099" y="751144"/>
            <a:ext cx="6019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thletics" panose="02000000000000000000" pitchFamily="2" charset="0"/>
              </a:rPr>
              <a:t>Marketing &amp;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thletics" panose="02000000000000000000" pitchFamily="2" charset="0"/>
              </a:rPr>
              <a:t>communicatie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thletics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thletics" panose="02000000000000000000" pitchFamily="2" charset="0"/>
              </a:rPr>
              <a:t>Leerjaar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thletics" panose="02000000000000000000" pitchFamily="2" charset="0"/>
              </a:rPr>
              <a:t> 1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thletics" panose="02000000000000000000" pitchFamily="2" charset="0"/>
              </a:rPr>
              <a:t>periode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thletics" panose="02000000000000000000" pitchFamily="2" charset="0"/>
              </a:rPr>
              <a:t>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thletics" panose="02000000000000000000" pitchFamily="2" charset="0"/>
              </a:rPr>
              <a:t>Introductie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thletics" panose="02000000000000000000" pitchFamily="2" charset="0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thletics" panose="02000000000000000000" pitchFamily="2" charset="0"/>
              </a:rPr>
              <a:t> 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AF598690-A682-47C3-8634-99AD7B23CC5A}"/>
              </a:ext>
            </a:extLst>
          </p:cNvPr>
          <p:cNvGrpSpPr/>
          <p:nvPr/>
        </p:nvGrpSpPr>
        <p:grpSpPr>
          <a:xfrm>
            <a:off x="4002498" y="2724065"/>
            <a:ext cx="4187001" cy="3392308"/>
            <a:chOff x="4002498" y="2724065"/>
            <a:chExt cx="4187001" cy="3392308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A8FF9EE7-8A4E-4C2C-A03E-3463852FB2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0" r="10911" b="6337"/>
            <a:stretch/>
          </p:blipFill>
          <p:spPr>
            <a:xfrm>
              <a:off x="4002498" y="2724065"/>
              <a:ext cx="3681817" cy="33784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4C102051-965A-44CD-ADC0-6E1AAD6AF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9" b="6337"/>
            <a:stretch/>
          </p:blipFill>
          <p:spPr>
            <a:xfrm>
              <a:off x="4002498" y="2737879"/>
              <a:ext cx="4187001" cy="337849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pic>
        <p:nvPicPr>
          <p:cNvPr id="3" name="4V1V7aToJR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4073" y="1338942"/>
            <a:ext cx="8528180" cy="47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6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205273" y="1825625"/>
            <a:ext cx="11849877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300" b="1" dirty="0"/>
              <a:t>Missie </a:t>
            </a:r>
          </a:p>
          <a:p>
            <a:pPr marL="457200" lvl="1" indent="0">
              <a:buNone/>
            </a:pPr>
            <a:r>
              <a:rPr lang="nl-NL" sz="2800" i="1" dirty="0"/>
              <a:t>Waarden en identiteit. Wie zijn we, wat zijn onze waarden?</a:t>
            </a:r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en-US" sz="3200" i="1" dirty="0"/>
          </a:p>
          <a:p>
            <a:pPr marL="457200" lvl="1" indent="0" algn="ctr">
              <a:buNone/>
            </a:pPr>
            <a:r>
              <a:rPr lang="nl-NL" sz="3200" dirty="0"/>
              <a:t>“Het aanbieden van een breed assortiment functionele en goed vormgegeven woonartikelen tegen zulke lage prijzen dat zoveel mogelijk mensen in staat zijn deze producten te kopen.”</a:t>
            </a:r>
            <a:endParaRPr lang="nl-NL" sz="3000" dirty="0"/>
          </a:p>
          <a:p>
            <a:pPr marL="1371600" lvl="3" indent="0" algn="ctr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02" y="3320202"/>
            <a:ext cx="1315666" cy="72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49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Missie en visie bepalen a.d.h.v. reclame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205273" y="1825625"/>
            <a:ext cx="11849877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300" b="1" dirty="0"/>
              <a:t>Visie </a:t>
            </a:r>
          </a:p>
          <a:p>
            <a:pPr marL="457200" lvl="1" indent="0">
              <a:buNone/>
            </a:pPr>
            <a:r>
              <a:rPr lang="nl-NL" sz="2800" dirty="0">
                <a:solidFill>
                  <a:srgbClr val="333333"/>
                </a:solidFill>
                <a:latin typeface="RijksOverheidSans"/>
              </a:rPr>
              <a:t>Hoe zien wij onszelf in de wereld van morgen?</a:t>
            </a:r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en-US" sz="3200" i="1" dirty="0"/>
          </a:p>
          <a:p>
            <a:pPr marL="457200" lvl="1" indent="0">
              <a:buNone/>
            </a:pPr>
            <a:r>
              <a:rPr lang="nl-NL" sz="3200" i="1" dirty="0"/>
              <a:t>“We willen dat ons bedrijf een positieve impact heeft op de wereld - van de communities waar we onze materialen kopen, tot de manier waarop onze producten, onze klanten helpen om thuis een ​​duurzamer leven te leiden.”</a:t>
            </a:r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2A7F97-D08D-4EE6-9AB2-5E76BDE24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02" y="3320202"/>
            <a:ext cx="1315666" cy="72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9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Opdracht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19450" y="1634571"/>
            <a:ext cx="10934350" cy="4064960"/>
          </a:xfrm>
        </p:spPr>
        <p:txBody>
          <a:bodyPr>
            <a:normAutofit fontScale="40000" lnSpcReduction="20000"/>
          </a:bodyPr>
          <a:lstStyle/>
          <a:p>
            <a:pPr marL="457200" lvl="1" indent="0">
              <a:buNone/>
            </a:pPr>
            <a:r>
              <a:rPr lang="nl-NL" sz="3300" b="1" dirty="0">
                <a:solidFill>
                  <a:srgbClr val="0070C0"/>
                </a:solidFill>
              </a:rPr>
              <a:t>Jullie gaan een evenement organiseren voor Yuverta mbo Tilburg. Om dit zo goed mogelijk uit te voeren moet je weten wat de missie en visie is van deze organisatie.</a:t>
            </a:r>
          </a:p>
          <a:p>
            <a:pPr marL="457200" lvl="1" indent="0">
              <a:buNone/>
            </a:pPr>
            <a:endParaRPr lang="nl-NL" sz="3300" dirty="0"/>
          </a:p>
          <a:p>
            <a:pPr marL="971550" lvl="1" indent="-514350">
              <a:buFont typeface="+mj-lt"/>
              <a:buAutoNum type="arabicParenR"/>
            </a:pPr>
            <a:r>
              <a:rPr lang="nl-NL" sz="3300" dirty="0"/>
              <a:t>Wat is de </a:t>
            </a:r>
            <a:r>
              <a:rPr lang="nl-NL" sz="3300" b="1" dirty="0">
                <a:solidFill>
                  <a:srgbClr val="0070C0"/>
                </a:solidFill>
              </a:rPr>
              <a:t>missie</a:t>
            </a:r>
            <a:r>
              <a:rPr lang="nl-NL" sz="3300" dirty="0"/>
              <a:t> van Yuverta mbo Tilburg?</a:t>
            </a:r>
          </a:p>
          <a:p>
            <a:pPr lvl="3"/>
            <a:r>
              <a:rPr lang="nl-NL" sz="2700" dirty="0"/>
              <a:t>Wie zijn we?</a:t>
            </a:r>
          </a:p>
          <a:p>
            <a:pPr lvl="3"/>
            <a:r>
              <a:rPr lang="nl-NL" sz="2700" dirty="0"/>
              <a:t>Wat doen we?</a:t>
            </a:r>
          </a:p>
          <a:p>
            <a:pPr lvl="3"/>
            <a:r>
              <a:rPr lang="nl-NL" sz="2700" dirty="0"/>
              <a:t>Voor wie doen we dat?</a:t>
            </a:r>
          </a:p>
          <a:p>
            <a:pPr lvl="3"/>
            <a:r>
              <a:rPr lang="nl-NL" sz="2700" dirty="0"/>
              <a:t>Hoe doen we dat?</a:t>
            </a:r>
          </a:p>
          <a:p>
            <a:pPr lvl="3"/>
            <a:endParaRPr lang="nl-NL" sz="2700" dirty="0"/>
          </a:p>
          <a:p>
            <a:pPr marL="971550" lvl="1" indent="-514350">
              <a:buFont typeface="+mj-lt"/>
              <a:buAutoNum type="arabicParenR"/>
            </a:pPr>
            <a:r>
              <a:rPr lang="nl-NL" sz="3300" dirty="0"/>
              <a:t>Wat is de </a:t>
            </a:r>
            <a:r>
              <a:rPr lang="nl-NL" sz="3300" b="1" dirty="0">
                <a:solidFill>
                  <a:srgbClr val="0070C0"/>
                </a:solidFill>
              </a:rPr>
              <a:t>visie</a:t>
            </a:r>
            <a:r>
              <a:rPr lang="nl-NL" sz="3300" dirty="0"/>
              <a:t> van Yuverta mbo Tilburg?</a:t>
            </a:r>
          </a:p>
          <a:p>
            <a:pPr lvl="3"/>
            <a:r>
              <a:rPr lang="nl-NL" sz="2700" dirty="0"/>
              <a:t>Hoe ziet de omgeving van onze organisatie er in de verre toekomst uit?</a:t>
            </a:r>
          </a:p>
          <a:p>
            <a:pPr lvl="3"/>
            <a:r>
              <a:rPr lang="nl-NL" sz="2700" dirty="0"/>
              <a:t>Wat willen we als organisatie tegen die tijd bereikt hebben?</a:t>
            </a:r>
          </a:p>
          <a:p>
            <a:pPr lvl="3"/>
            <a:r>
              <a:rPr lang="nl-NL" sz="2700" dirty="0"/>
              <a:t>Langs welke weg gaan we die positie bereiken?</a:t>
            </a:r>
          </a:p>
          <a:p>
            <a:pPr lvl="3"/>
            <a:endParaRPr lang="nl-NL" sz="2700" dirty="0"/>
          </a:p>
          <a:p>
            <a:pPr marL="971550" lvl="1" indent="-514350">
              <a:buFont typeface="+mj-lt"/>
              <a:buAutoNum type="arabicParenR"/>
            </a:pPr>
            <a:r>
              <a:rPr lang="nl-NL" sz="3300" dirty="0"/>
              <a:t>Wat is de </a:t>
            </a:r>
            <a:r>
              <a:rPr lang="nl-NL" sz="3300" b="1" dirty="0">
                <a:solidFill>
                  <a:srgbClr val="0070C0"/>
                </a:solidFill>
              </a:rPr>
              <a:t>slogan</a:t>
            </a:r>
            <a:r>
              <a:rPr lang="nl-NL" sz="3300" dirty="0"/>
              <a:t> van Yuverta mbo Tilburg?</a:t>
            </a:r>
          </a:p>
          <a:p>
            <a:pPr marL="971550" lvl="1" indent="-514350">
              <a:buFont typeface="+mj-lt"/>
              <a:buAutoNum type="arabicParenR"/>
            </a:pPr>
            <a:endParaRPr lang="nl-NL" sz="3300" dirty="0"/>
          </a:p>
          <a:p>
            <a:pPr marL="457200" lvl="1" indent="0">
              <a:buNone/>
            </a:pPr>
            <a:r>
              <a:rPr lang="nl-NL" sz="3300" b="1" dirty="0">
                <a:solidFill>
                  <a:srgbClr val="0070C0"/>
                </a:solidFill>
              </a:rPr>
              <a:t>Extra opdracht</a:t>
            </a:r>
          </a:p>
          <a:p>
            <a:pPr marL="971550" lvl="1" indent="-514350">
              <a:buFont typeface="+mj-lt"/>
              <a:buAutoNum type="arabicParenR" startAt="4"/>
            </a:pPr>
            <a:r>
              <a:rPr lang="nl-NL" sz="3300" i="1" dirty="0">
                <a:solidFill>
                  <a:srgbClr val="000644"/>
                </a:solidFill>
              </a:rPr>
              <a:t>Verwerk bovenstaande opdrachten in het onderdeel ‘</a:t>
            </a:r>
            <a:r>
              <a:rPr lang="nl-NL" sz="3300" b="1" i="1" dirty="0">
                <a:solidFill>
                  <a:srgbClr val="000644"/>
                </a:solidFill>
              </a:rPr>
              <a:t>Achtergronden</a:t>
            </a:r>
            <a:r>
              <a:rPr lang="nl-NL" sz="3300" i="1" dirty="0">
                <a:solidFill>
                  <a:srgbClr val="000644"/>
                </a:solidFill>
              </a:rPr>
              <a:t>’ (beoordelingsformulier Plan van aanpak)*</a:t>
            </a:r>
          </a:p>
          <a:p>
            <a:pPr marL="971550" lvl="1" indent="-514350">
              <a:buFont typeface="+mj-lt"/>
              <a:buAutoNum type="arabicParenR" startAt="4"/>
            </a:pPr>
            <a:endParaRPr lang="nl-NL" sz="3300" dirty="0">
              <a:solidFill>
                <a:srgbClr val="000644"/>
              </a:solidFill>
            </a:endParaRPr>
          </a:p>
          <a:p>
            <a:pPr marL="457200" lvl="1" indent="0">
              <a:buNone/>
            </a:pPr>
            <a:r>
              <a:rPr lang="nl-NL" sz="3300" i="1" dirty="0">
                <a:solidFill>
                  <a:srgbClr val="000644"/>
                </a:solidFill>
              </a:rPr>
              <a:t>* Wordt tijdens projectmanagement verder uitgelegd.</a:t>
            </a:r>
            <a:endParaRPr lang="nl-NL" i="1" dirty="0">
              <a:solidFill>
                <a:srgbClr val="000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4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751666BB-B952-4470-9519-0C53B061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9025" y="1289953"/>
            <a:ext cx="7653949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thletics" panose="02000000000000000000" pitchFamily="2" charset="0"/>
              </a:rPr>
              <a:t>Wat is Marketing volgens jullie?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thletics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thletics" panose="02000000000000000000" pitchFamily="2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65FD277-2C56-40D4-B24D-BB22CB471A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831947"/>
            <a:ext cx="5562600" cy="119410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625E4F6-12D7-34FE-E9AF-86E8ECBC072F}"/>
              </a:ext>
            </a:extLst>
          </p:cNvPr>
          <p:cNvSpPr txBox="1"/>
          <p:nvPr/>
        </p:nvSpPr>
        <p:spPr>
          <a:xfrm>
            <a:off x="3048573" y="4186164"/>
            <a:ext cx="6094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latin typeface="Athletics" panose="02000000000000000000" pitchFamily="2" charset="0"/>
              </a:rPr>
              <a:t>answergarden.ch/2700617  </a:t>
            </a:r>
          </a:p>
        </p:txBody>
      </p:sp>
    </p:spTree>
    <p:extLst>
      <p:ext uri="{BB962C8B-B14F-4D97-AF65-F5344CB8AC3E}">
        <p14:creationId xmlns:p14="http://schemas.microsoft.com/office/powerpoint/2010/main" val="427010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>
            <a:extLst>
              <a:ext uri="{FF2B5EF4-FFF2-40B4-BE49-F238E27FC236}">
                <a16:creationId xmlns:a16="http://schemas.microsoft.com/office/drawing/2014/main" id="{751666BB-B952-4470-9519-0C53B061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222" y="752850"/>
            <a:ext cx="695955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thletics Black" panose="02000000000000000000" pitchFamily="2" charset="0"/>
              </a:rPr>
              <a:t>Wat is Marketing volgens jullie?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thletics Black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thletics Black" panose="02000000000000000000" pitchFamily="2" charset="0"/>
            </a:endParaRPr>
          </a:p>
        </p:txBody>
      </p:sp>
      <p:pic>
        <p:nvPicPr>
          <p:cNvPr id="2" name="Picture 2" descr="Afbeeldingsresultaat voor de markt">
            <a:extLst>
              <a:ext uri="{FF2B5EF4-FFF2-40B4-BE49-F238E27FC236}">
                <a16:creationId xmlns:a16="http://schemas.microsoft.com/office/drawing/2014/main" id="{2883EED5-3F3F-4C7B-9BA7-F1AC66DC8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209" y="1754375"/>
            <a:ext cx="7109582" cy="3927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029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EAC84F9-9365-4D32-B8FC-DB14CF1A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4" y="916189"/>
            <a:ext cx="6599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>
                <a:solidFill>
                  <a:srgbClr val="44546A">
                    <a:lumMod val="75000"/>
                  </a:srgbClr>
                </a:solidFill>
                <a:latin typeface="Athletics Black" panose="02000000000000000000" pitchFamily="2" charset="0"/>
              </a:rPr>
              <a:t>Marketing &amp; communicatie is: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8F94BD0-FF76-43F0-86C3-355FEF3ABC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78" y="2670515"/>
            <a:ext cx="4267844" cy="3198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0764D6A-9407-4A88-86DE-D94556F05EC5}"/>
              </a:ext>
            </a:extLst>
          </p:cNvPr>
          <p:cNvSpPr txBox="1"/>
          <p:nvPr/>
        </p:nvSpPr>
        <p:spPr>
          <a:xfrm>
            <a:off x="3044505" y="1731797"/>
            <a:ext cx="6102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44546A">
                    <a:lumMod val="75000"/>
                  </a:srgbClr>
                </a:solidFill>
                <a:latin typeface="Athletics" panose="02000000000000000000" pitchFamily="2" charset="0"/>
              </a:rPr>
              <a:t>Economie</a:t>
            </a:r>
          </a:p>
        </p:txBody>
      </p:sp>
    </p:spTree>
    <p:extLst>
      <p:ext uri="{BB962C8B-B14F-4D97-AF65-F5344CB8AC3E}">
        <p14:creationId xmlns:p14="http://schemas.microsoft.com/office/powerpoint/2010/main" val="418337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EAC84F9-9365-4D32-B8FC-DB14CF1A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4" y="916189"/>
            <a:ext cx="6599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>
                <a:solidFill>
                  <a:srgbClr val="44546A">
                    <a:lumMod val="75000"/>
                  </a:srgbClr>
                </a:solidFill>
                <a:latin typeface="Athletics Black" panose="02000000000000000000" pitchFamily="2" charset="0"/>
              </a:rPr>
              <a:t>Marketing &amp; communicatie is: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0764D6A-9407-4A88-86DE-D94556F05EC5}"/>
              </a:ext>
            </a:extLst>
          </p:cNvPr>
          <p:cNvSpPr txBox="1"/>
          <p:nvPr/>
        </p:nvSpPr>
        <p:spPr>
          <a:xfrm>
            <a:off x="3044505" y="1731797"/>
            <a:ext cx="6102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44546A">
                    <a:lumMod val="75000"/>
                  </a:srgbClr>
                </a:solidFill>
                <a:latin typeface="Athletics" panose="02000000000000000000" pitchFamily="2" charset="0"/>
              </a:rPr>
              <a:t>Psychologie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3D1A15F-175A-4CCE-A343-4D91996242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70515"/>
            <a:ext cx="5943600" cy="2745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506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EAC84F9-9365-4D32-B8FC-DB14CF1A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4" y="916189"/>
            <a:ext cx="6599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>
                <a:solidFill>
                  <a:srgbClr val="44546A">
                    <a:lumMod val="75000"/>
                  </a:srgbClr>
                </a:solidFill>
                <a:latin typeface="Athletics Black" panose="02000000000000000000" pitchFamily="2" charset="0"/>
              </a:rPr>
              <a:t>Marketing &amp; communicatie is: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0764D6A-9407-4A88-86DE-D94556F05EC5}"/>
              </a:ext>
            </a:extLst>
          </p:cNvPr>
          <p:cNvSpPr txBox="1"/>
          <p:nvPr/>
        </p:nvSpPr>
        <p:spPr>
          <a:xfrm>
            <a:off x="3044505" y="1731797"/>
            <a:ext cx="6102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44546A">
                    <a:lumMod val="75000"/>
                  </a:srgbClr>
                </a:solidFill>
                <a:latin typeface="Athletics" panose="02000000000000000000" pitchFamily="2" charset="0"/>
              </a:rPr>
              <a:t>Sociologie</a:t>
            </a:r>
          </a:p>
        </p:txBody>
      </p:sp>
      <p:pic>
        <p:nvPicPr>
          <p:cNvPr id="1026" name="Picture 2" descr="We moeten meer luisteren naar de maatschappij&amp;#39; - WUR">
            <a:extLst>
              <a:ext uri="{FF2B5EF4-FFF2-40B4-BE49-F238E27FC236}">
                <a16:creationId xmlns:a16="http://schemas.microsoft.com/office/drawing/2014/main" id="{72D41B03-879F-41A5-8E65-1436BB31D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501238"/>
            <a:ext cx="71437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399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adidas Originals | End Plastic Waste | STAN SMITH, FOREVER">
            <a:hlinkClick r:id="" action="ppaction://media"/>
            <a:extLst>
              <a:ext uri="{FF2B5EF4-FFF2-40B4-BE49-F238E27FC236}">
                <a16:creationId xmlns:a16="http://schemas.microsoft.com/office/drawing/2014/main" id="{378A08DF-8312-4F14-8CC7-84B0A0653A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1453" y="446099"/>
            <a:ext cx="9912991" cy="560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4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6EAC84F9-9365-4D32-B8FC-DB14CF1A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04" y="916189"/>
            <a:ext cx="65993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>
                <a:solidFill>
                  <a:srgbClr val="44546A">
                    <a:lumMod val="75000"/>
                  </a:srgbClr>
                </a:solidFill>
                <a:latin typeface="Athletics Black" panose="02000000000000000000" pitchFamily="2" charset="0"/>
              </a:rPr>
              <a:t>Marketing &amp; communicatie is: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0764D6A-9407-4A88-86DE-D94556F05EC5}"/>
              </a:ext>
            </a:extLst>
          </p:cNvPr>
          <p:cNvSpPr txBox="1"/>
          <p:nvPr/>
        </p:nvSpPr>
        <p:spPr>
          <a:xfrm>
            <a:off x="3044505" y="1731797"/>
            <a:ext cx="61029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thletics" panose="02000000000000000000" pitchFamily="2" charset="0"/>
              </a:rPr>
              <a:t>Creativiteit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thletics" panose="02000000000000000000" pitchFamily="2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8EA4A43-290C-4187-972E-2DB488D5D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97" y="2670515"/>
            <a:ext cx="2491005" cy="3392658"/>
          </a:xfrm>
          <a:prstGeom prst="rect">
            <a:avLst/>
          </a:prstGeom>
        </p:spPr>
      </p:pic>
      <p:pic>
        <p:nvPicPr>
          <p:cNvPr id="2050" name="Picture 2" descr="15 Clever LEGO Ads that Demonstrate the Power of Imagination » TwistedSifter">
            <a:extLst>
              <a:ext uri="{FF2B5EF4-FFF2-40B4-BE49-F238E27FC236}">
                <a16:creationId xmlns:a16="http://schemas.microsoft.com/office/drawing/2014/main" id="{A3E30421-6920-4068-A579-C4A80CC91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55" y="2670515"/>
            <a:ext cx="2495802" cy="339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go Ad Campaign | Bovil DDBlog">
            <a:extLst>
              <a:ext uri="{FF2B5EF4-FFF2-40B4-BE49-F238E27FC236}">
                <a16:creationId xmlns:a16="http://schemas.microsoft.com/office/drawing/2014/main" id="{C1D5354A-4BF3-41A6-92F3-3E1637BB7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21" y="2670515"/>
            <a:ext cx="2435393" cy="331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325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6E72A5-75C7-4195-9234-A79160E43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716</Words>
  <Application>Microsoft Office PowerPoint</Application>
  <PresentationFormat>Breedbeeld</PresentationFormat>
  <Paragraphs>140</Paragraphs>
  <Slides>23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Athletics</vt:lpstr>
      <vt:lpstr>Athletics Black</vt:lpstr>
      <vt:lpstr>Calibri</vt:lpstr>
      <vt:lpstr>Calibri Light</vt:lpstr>
      <vt:lpstr>RijksOverheidSans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Missie - Visie </vt:lpstr>
      <vt:lpstr>Vandaag</vt:lpstr>
      <vt:lpstr>Wat is missie en visie?</vt:lpstr>
      <vt:lpstr>Wat is missie en visie?</vt:lpstr>
      <vt:lpstr>Wat is missie en visie?</vt:lpstr>
      <vt:lpstr>Missie en visie bepalen a.d.h.v. reclame</vt:lpstr>
      <vt:lpstr>Missie en visie bepalen a.d.h.v. reclame</vt:lpstr>
      <vt:lpstr>Missie en visie bepalen a.d.h.v. reclame</vt:lpstr>
      <vt:lpstr>Missie en visie bepalen a.d.h.v. reclame</vt:lpstr>
      <vt:lpstr>Missie en visie bepalen a.d.h.v. reclame</vt:lpstr>
      <vt:lpstr>Missie en visie bepalen a.d.h.v. reclame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11</cp:revision>
  <dcterms:created xsi:type="dcterms:W3CDTF">2021-07-07T07:37:45Z</dcterms:created>
  <dcterms:modified xsi:type="dcterms:W3CDTF">2022-09-14T07:50:46Z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